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5" r:id="rId6"/>
    <p:sldId id="263" r:id="rId7"/>
    <p:sldId id="262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636F"/>
    <a:srgbClr val="93D1FF"/>
    <a:srgbClr val="F2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770CB-7A0C-4A73-AEDD-6B3FA7DFDDA0}" type="datetimeFigureOut">
              <a:rPr lang="en-GB" smtClean="0"/>
              <a:t>20/06/2023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8AB65-8034-4406-94B0-73E3EA8D25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48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716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793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71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550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045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90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191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892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4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0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07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2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72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76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2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71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1" r:id="rId6"/>
    <p:sldLayoutId id="2147483827" r:id="rId7"/>
    <p:sldLayoutId id="2147483828" r:id="rId8"/>
    <p:sldLayoutId id="2147483829" r:id="rId9"/>
    <p:sldLayoutId id="2147483830" r:id="rId10"/>
    <p:sldLayoutId id="21474838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D42DD20-4D8A-04BC-66AC-CF21F6293453}"/>
              </a:ext>
            </a:extLst>
          </p:cNvPr>
          <p:cNvSpPr txBox="1"/>
          <p:nvPr/>
        </p:nvSpPr>
        <p:spPr>
          <a:xfrm>
            <a:off x="4264573" y="505333"/>
            <a:ext cx="8641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Solartracker</a:t>
            </a:r>
            <a:endParaRPr lang="en-GB" sz="88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7AF4C-8E77-43CD-6745-83B4D7AF14A6}"/>
              </a:ext>
            </a:extLst>
          </p:cNvPr>
          <p:cNvSpPr txBox="1"/>
          <p:nvPr/>
        </p:nvSpPr>
        <p:spPr>
          <a:xfrm>
            <a:off x="5027985" y="5403011"/>
            <a:ext cx="6637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Patzelt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Templ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Köglberger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258384" y="3965321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16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Problems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-Power supply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-LCD-Case mounting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-Construction of the Gears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-Servo Movement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-Wiring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-AD-Converter</a:t>
            </a:r>
          </a:p>
        </p:txBody>
      </p:sp>
    </p:spTree>
    <p:extLst>
      <p:ext uri="{BB962C8B-B14F-4D97-AF65-F5344CB8AC3E}">
        <p14:creationId xmlns:p14="http://schemas.microsoft.com/office/powerpoint/2010/main" val="186381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BEB3F-E08F-F96E-2CA7-D2D5BFC9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814" y="2466800"/>
            <a:ext cx="6342985" cy="4391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83BDC-792B-C7D7-B4DE-1FF28E7038C0}"/>
              </a:ext>
            </a:extLst>
          </p:cNvPr>
          <p:cNvSpPr txBox="1"/>
          <p:nvPr/>
        </p:nvSpPr>
        <p:spPr>
          <a:xfrm>
            <a:off x="6209468" y="1047281"/>
            <a:ext cx="61920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servos need to much current, so the voltage would drop to a level where the Arduino would reset itself.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The voltage drops too much to use only one power supply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DCA60-6213-BB10-230F-956C22317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54" y="4380749"/>
            <a:ext cx="3889278" cy="3889278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B66BF99-5342-17B1-FA14-2A0DB55FF882}"/>
              </a:ext>
            </a:extLst>
          </p:cNvPr>
          <p:cNvCxnSpPr/>
          <p:nvPr/>
        </p:nvCxnSpPr>
        <p:spPr>
          <a:xfrm>
            <a:off x="2535810" y="4662400"/>
            <a:ext cx="838986" cy="851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6118F2-5FCF-A408-0CB6-5E4A2648F197}"/>
              </a:ext>
            </a:extLst>
          </p:cNvPr>
          <p:cNvCxnSpPr>
            <a:cxnSpLocks/>
          </p:cNvCxnSpPr>
          <p:nvPr/>
        </p:nvCxnSpPr>
        <p:spPr>
          <a:xfrm flipV="1">
            <a:off x="2531122" y="4911365"/>
            <a:ext cx="843674" cy="4996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BEF4079-8056-5B4D-5A8F-ED57307656C2}"/>
              </a:ext>
            </a:extLst>
          </p:cNvPr>
          <p:cNvCxnSpPr>
            <a:cxnSpLocks/>
          </p:cNvCxnSpPr>
          <p:nvPr/>
        </p:nvCxnSpPr>
        <p:spPr>
          <a:xfrm flipV="1">
            <a:off x="2135750" y="5097780"/>
            <a:ext cx="1239046" cy="133458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60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LCD-Case mounting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59575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1116422" y="165774"/>
            <a:ext cx="648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of the Gears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3818956B-4ADD-169D-5558-0FD5C55AE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022" y="3064188"/>
            <a:ext cx="4960004" cy="379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E5256AE9-11F5-AF7C-ACEE-45C1A08D6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3734" y="3918820"/>
            <a:ext cx="2811944" cy="246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8B103850-23BF-6D08-E036-707C0B60A5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0" r="18640"/>
          <a:stretch/>
        </p:blipFill>
        <p:spPr bwMode="auto">
          <a:xfrm>
            <a:off x="-13848" y="2247762"/>
            <a:ext cx="4829176" cy="461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2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Movement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454389" y="2198314"/>
            <a:ext cx="62416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servos were advertised to move from 0-180°, but they do not fully reach these promises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A04551-D18E-7D65-5BD5-81C8B42A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411" y="2572285"/>
            <a:ext cx="3219450" cy="4086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721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331512" y="1171460"/>
            <a:ext cx="538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-It was laborious to wire the LDR cables through the shaft</a:t>
            </a:r>
          </a:p>
          <a:p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-Splitting the measuring wires from the servo wires</a:t>
            </a:r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40EF4FE4-12F1-14CC-5827-6D26FA880C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t="-252" r="9670" b="42411"/>
          <a:stretch/>
        </p:blipFill>
        <p:spPr bwMode="auto">
          <a:xfrm>
            <a:off x="7250844" y="160166"/>
            <a:ext cx="4822622" cy="493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1E9B8B-84AD-CF48-533F-A7A80F06DB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891" t="13405" r="11307" b="11590"/>
          <a:stretch/>
        </p:blipFill>
        <p:spPr>
          <a:xfrm>
            <a:off x="4371734" y="3224973"/>
            <a:ext cx="3482502" cy="3344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06DDD3-524D-8D11-7388-753C7EC7DD7C}"/>
              </a:ext>
            </a:extLst>
          </p:cNvPr>
          <p:cNvCxnSpPr>
            <a:cxnSpLocks/>
          </p:cNvCxnSpPr>
          <p:nvPr/>
        </p:nvCxnSpPr>
        <p:spPr>
          <a:xfrm>
            <a:off x="5321030" y="2139250"/>
            <a:ext cx="309304" cy="140027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026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AD-Converter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09AEDD-62C2-AEBA-41DB-0E2B2BE30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373" y="1174930"/>
            <a:ext cx="4997450" cy="319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A53BC2C-1E20-9B09-251E-A8BC6AA5B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634913"/>
            <a:ext cx="7672388" cy="598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04457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121</Words>
  <Application>Microsoft Office PowerPoint</Application>
  <PresentationFormat>Widescreen</PresentationFormat>
  <Paragraphs>30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Black</vt:lpstr>
      <vt:lpstr>Calibri</vt:lpstr>
      <vt:lpstr>Modern Love</vt:lpstr>
      <vt:lpstr>The Hand</vt:lpstr>
      <vt:lpstr>Times New Roman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Koeglberger Paul (s4ahme)</dc:creator>
  <cp:lastModifiedBy>Koeglberger Paul (s4ahme)</cp:lastModifiedBy>
  <cp:revision>30</cp:revision>
  <dcterms:created xsi:type="dcterms:W3CDTF">2023-06-15T11:58:45Z</dcterms:created>
  <dcterms:modified xsi:type="dcterms:W3CDTF">2023-06-20T18:20:46Z</dcterms:modified>
</cp:coreProperties>
</file>

<file path=docProps/thumbnail.jpeg>
</file>